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61" r:id="rId4"/>
    <p:sldId id="262" r:id="rId5"/>
    <p:sldId id="263" r:id="rId6"/>
    <p:sldId id="264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4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F2AA3F-12E1-4676-A927-F103CF3F64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1F44B61-4E6C-4A1A-BB6F-CC27643268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FB36118-32C9-4117-A5E9-9C7A552B51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C310F7-B34D-49FA-AAD6-22B9EDF4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0CF9C9E-1C59-4573-B7A2-DF54AF2DB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97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B183E0-EB33-4EC3-AB95-1423AFBAB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4DA775-85D2-4961-9641-177C2EB675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134F2F-228A-4E5A-BAE2-9659BE5EF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B22770-8FF2-4FA5-914A-7377FF53D8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B24F7A-61D3-4E2B-84C3-38AE6C2C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8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E3958E3-1917-4EEC-A7EC-609D8B31BD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B9ECE1F-1C2B-4BBF-9DF4-B6E4D1BEF3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280E00-8544-40A6-AF68-77D5A9A7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EE16E6-5607-4842-B8A9-5F957F1EC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B40F3-6739-4677-A733-7A05790D8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614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072085-87AB-449A-93C1-CFB90B70D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207CE2-BC59-4AC4-9E04-0C7FBF8C3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60BBEB-2CA6-4FDB-B39C-6866441D0F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2BA920-4476-453E-A50C-7D65677DF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F4D08D-E012-45A4-A0C4-D61E71A7A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6821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7880B9-0882-48DA-AD39-711A17BDA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3844F2-4560-4A55-8CB8-A81AD50882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C2FFD8-D6BA-4C06-999C-EC55EFC006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6FB76E-B78E-4ECF-BCC6-95091C73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0F31EA-3184-4624-BD0A-53F25AF82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9669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81487F-5C4C-44E6-AD87-BA39D2F71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F1012E-DBDB-4D7A-A2CA-2A485B4773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3B9D48-23FE-437E-8702-95723C4C54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3917DC-D808-42A6-B6B0-5501AD28A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FB8683-477C-426A-BF15-939F83359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7CC111E-2CC6-4B98-9F18-170E2F25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9569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F010AC-614F-4A55-9FD5-164397A84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9E6E52-5C46-4CF2-AEB4-5CD50D1D19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AEDAC21-4128-4C0F-902D-DF03F7C02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E5E26D8-1CF5-430E-8007-930B5AAD96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BDE0E7F-5168-470A-9CBA-D5D037194F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023FFE8-0AB5-4F47-B672-501DE6011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690C7B7-6FBE-40AE-88D1-DD214972B4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6D1A35-CA1F-4774-AA09-4116736EC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0284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9523D-D125-4E0F-903A-92138AA6DD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44D179-4D3D-4545-9350-F461DBD171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2255EB3-1C48-461B-AFE7-6F3FB7188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EC2A93A-7453-46A7-BEE8-BF48FCB2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365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383F9B2-786C-418B-BB32-CFE0969113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223565E-0425-43AA-9001-4E988548A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F18132A-3836-4ABF-A368-FAB118BFE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8080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19ACB2-2161-4DBF-BC73-433649B5C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CC27CB-7974-4DE8-99D5-A01247BE5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15B27B-6D51-4A14-9091-CAD85D420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A504E53-8A61-4A97-A481-5E8CB764A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46F4D4-E368-494F-AC2E-ECE4EE548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93752AF-58E6-4C93-BB8E-6D81F1362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80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9B2FF9-BBF0-425C-9EC0-818F14E8F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245763-3967-406C-A76A-A63B4DA3C7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A8ED6E-BC88-481A-A881-09BF98C29F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E8AFD9B-5BA8-4E50-81E8-E902E553B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62481D-4E77-4D27-8CCA-49970DE41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F67A957-4276-4A46-ACDC-68F32BBD9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169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ADBF1ED-409A-4F2C-8963-C42F90347D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F1B903-EBAE-4343-A943-A04A853DA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1B61DC1-E5C8-4013-ACBE-B9B7ED3E8C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578E26-7C46-4EF2-BA2F-E4D9F3920975}" type="datetimeFigureOut">
              <a:rPr lang="zh-CN" altLang="en-US" smtClean="0"/>
              <a:t>2024/7/24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E839D5C-4931-4D38-BA20-06BD2BF10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C60124-0604-49B7-BA8D-D39772CAA5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2ED2B8-3A73-4EA1-B002-DA177A3EA6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07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43D742-4822-4DFD-A4DA-C6F8D0EA5D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4047" y="1122363"/>
            <a:ext cx="9663953" cy="1782202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solidFill>
                  <a:srgbClr val="FF0000"/>
                </a:solidFill>
              </a:rPr>
              <a:t>Institute of Robotics and Intelligent Systems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10882F-EDA1-4D61-BF20-52BC0F0531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2376"/>
            <a:ext cx="9144000" cy="1035424"/>
          </a:xfrm>
        </p:spPr>
        <p:txBody>
          <a:bodyPr>
            <a:normAutofit/>
          </a:bodyPr>
          <a:lstStyle/>
          <a:p>
            <a:r>
              <a:rPr lang="en-US" altLang="zh-CN" sz="6000" dirty="0"/>
              <a:t>Basic Introduction</a:t>
            </a:r>
            <a:endParaRPr lang="zh-CN" altLang="en-US" sz="6000" dirty="0"/>
          </a:p>
        </p:txBody>
      </p:sp>
    </p:spTree>
    <p:extLst>
      <p:ext uri="{BB962C8B-B14F-4D97-AF65-F5344CB8AC3E}">
        <p14:creationId xmlns:p14="http://schemas.microsoft.com/office/powerpoint/2010/main" val="400626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D6BE00DD-EBE2-4C56-A9F6-4F7197654B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9775" y="345141"/>
            <a:ext cx="7243483" cy="5432612"/>
          </a:xfrm>
        </p:spPr>
      </p:pic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C02C06A-0711-481F-97C3-2E46E688BD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72235" y="345141"/>
            <a:ext cx="4180447" cy="6001871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Wingdings" panose="05000000000000000000" pitchFamily="2" charset="2"/>
              <a:buChar char="u"/>
            </a:pPr>
            <a:r>
              <a:rPr lang="en-US" altLang="zh-CN" sz="2800" dirty="0"/>
              <a:t>Institute of Robotics and Intelligent Systems includes the four innovational research groups as follows.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600" dirty="0"/>
              <a:t>Laser processing and equipment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600" dirty="0"/>
              <a:t>Intelligent production and robotics technology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600" dirty="0" err="1"/>
              <a:t>Biomechatronics</a:t>
            </a:r>
            <a:r>
              <a:rPr lang="en-US" altLang="zh-CN" sz="2600" dirty="0"/>
              <a:t> integration and service robots</a:t>
            </a:r>
          </a:p>
          <a:p>
            <a:pPr marL="914400" lvl="1" indent="-457200">
              <a:spcBef>
                <a:spcPts val="1200"/>
              </a:spcBef>
              <a:buFont typeface="Wingdings" panose="05000000000000000000" pitchFamily="2" charset="2"/>
              <a:buChar char="Ø"/>
            </a:pPr>
            <a:r>
              <a:rPr lang="en-US" altLang="zh-CN" sz="2600" dirty="0"/>
              <a:t>Rigid flexible composite robot technology</a:t>
            </a:r>
            <a:endParaRPr lang="zh-CN" altLang="en-US" sz="2600" dirty="0"/>
          </a:p>
        </p:txBody>
      </p:sp>
      <p:sp>
        <p:nvSpPr>
          <p:cNvPr id="7" name="副标题 2">
            <a:extLst>
              <a:ext uri="{FF2B5EF4-FFF2-40B4-BE49-F238E27FC236}">
                <a16:creationId xmlns:a16="http://schemas.microsoft.com/office/drawing/2014/main" id="{E2B3FFAD-C32B-4399-A3AD-4C40BFEF667B}"/>
              </a:ext>
            </a:extLst>
          </p:cNvPr>
          <p:cNvSpPr txBox="1">
            <a:spLocks/>
          </p:cNvSpPr>
          <p:nvPr/>
        </p:nvSpPr>
        <p:spPr>
          <a:xfrm>
            <a:off x="5056094" y="6051176"/>
            <a:ext cx="6768353" cy="2958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800" dirty="0"/>
              <a:t>Reception Hall for Institute of Robotics and Intelligent Systems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7628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7AD6FA-0338-45F4-BEAD-2230EBA6F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Laser processing and equipment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1536E0-3EE5-4553-8E23-EEE5C9AD1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29" y="1549007"/>
            <a:ext cx="3639058" cy="295316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305306D-D1C0-41AD-9EF5-76C2B06BF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723891"/>
            <a:ext cx="3724795" cy="192431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B1D1BFA-DC4B-4D0F-8574-A7D23DE73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4747" y="1690688"/>
            <a:ext cx="4915723" cy="4790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998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9B6AB2-F74B-4A80-AD1C-8D8728888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235" y="365125"/>
            <a:ext cx="11376211" cy="1325563"/>
          </a:xfrm>
        </p:spPr>
        <p:txBody>
          <a:bodyPr>
            <a:normAutofit/>
          </a:bodyPr>
          <a:lstStyle/>
          <a:p>
            <a:r>
              <a:rPr lang="en-US" altLang="zh-CN" dirty="0"/>
              <a:t>Intelligent production and robotics technology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75C24BA-D9A0-454F-8DD6-27DB2FC128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235" y="1528215"/>
            <a:ext cx="4985748" cy="44243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EFDD218-F063-41C7-B30F-CFA13CFD7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959" y="1447533"/>
            <a:ext cx="4834100" cy="4664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804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F4BFDC-5B6F-4AED-B37C-422583BB6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341" y="365125"/>
            <a:ext cx="11465859" cy="1325563"/>
          </a:xfrm>
        </p:spPr>
        <p:txBody>
          <a:bodyPr/>
          <a:lstStyle/>
          <a:p>
            <a:r>
              <a:rPr lang="en-US" altLang="zh-CN" dirty="0" err="1"/>
              <a:t>Biomechatronics</a:t>
            </a:r>
            <a:r>
              <a:rPr lang="en-US" altLang="zh-CN" dirty="0"/>
              <a:t> integration and service robots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F4ECCCF8-D913-41A6-9444-EC678D0FF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4800" y="1442760"/>
            <a:ext cx="3696216" cy="397247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4049A9C-05D4-4D12-A5B9-47ADB5B37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557" y="1518971"/>
            <a:ext cx="3753374" cy="382005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BE4AC82-28D4-47E1-8D2F-8638EB06F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0932" y="1690689"/>
            <a:ext cx="4016268" cy="3648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7998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8A9CF-61ED-4B6F-9AF6-71CEA202C4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Rigid flexible composite robot technology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7BD8EC7-5D0F-43ED-9222-3F8A105174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45187"/>
            <a:ext cx="4353380" cy="17317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C193CBB-91EB-4EF0-A401-75A13D890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0020" y="1909036"/>
            <a:ext cx="4694294" cy="137179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00423D3-65F9-480C-AEAB-7F4147003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549" y="3765082"/>
            <a:ext cx="4448645" cy="240179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600BD57-418E-4C65-82D9-63E83E71F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7116" y="3351448"/>
            <a:ext cx="4790555" cy="3013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6589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70</Words>
  <Application>Microsoft Office PowerPoint</Application>
  <PresentationFormat>宽屏</PresentationFormat>
  <Paragraphs>12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1" baseType="lpstr">
      <vt:lpstr>等线</vt:lpstr>
      <vt:lpstr>等线 Light</vt:lpstr>
      <vt:lpstr>Arial</vt:lpstr>
      <vt:lpstr>Wingdings</vt:lpstr>
      <vt:lpstr>Office 主题​​</vt:lpstr>
      <vt:lpstr>Institute of Robotics and Intelligent Systems</vt:lpstr>
      <vt:lpstr>PowerPoint 演示文稿</vt:lpstr>
      <vt:lpstr>Laser processing and equipment</vt:lpstr>
      <vt:lpstr>Intelligent production and robotics technology</vt:lpstr>
      <vt:lpstr>Biomechatronics integration and service robots</vt:lpstr>
      <vt:lpstr>Rigid flexible composite robot technology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Institute of Robotics and Intelligent Systems</dc:title>
  <dc:creator>14733</dc:creator>
  <cp:lastModifiedBy>14733</cp:lastModifiedBy>
  <cp:revision>7</cp:revision>
  <dcterms:created xsi:type="dcterms:W3CDTF">2024-07-24T05:55:38Z</dcterms:created>
  <dcterms:modified xsi:type="dcterms:W3CDTF">2024-07-24T06:25:16Z</dcterms:modified>
</cp:coreProperties>
</file>